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30"/>
    <p:restoredTop sz="94665"/>
  </p:normalViewPr>
  <p:slideViewPr>
    <p:cSldViewPr snapToGrid="0" snapToObjects="1">
      <p:cViewPr varScale="1">
        <p:scale>
          <a:sx n="112" d="100"/>
          <a:sy n="112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863EAD-AC6C-1A49-A2B8-AEC377E61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Ada negri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97768B-7C59-D44B-A735-D34CAA0D0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Conoscere la sua ricca personalità per non dimenticarla</a:t>
            </a:r>
          </a:p>
        </p:txBody>
      </p:sp>
    </p:spTree>
    <p:extLst>
      <p:ext uri="{BB962C8B-B14F-4D97-AF65-F5344CB8AC3E}">
        <p14:creationId xmlns:p14="http://schemas.microsoft.com/office/powerpoint/2010/main" val="39490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 descr="Immagine che contiene Viso umano, ritratto, persona, vestiti&#10;&#10;Descrizione generata automaticamente">
            <a:extLst>
              <a:ext uri="{FF2B5EF4-FFF2-40B4-BE49-F238E27FC236}">
                <a16:creationId xmlns:a16="http://schemas.microsoft.com/office/drawing/2014/main" id="{C67B5AF4-3CF9-4F4F-A3E8-DD6D249F05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4461" r="1" b="38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366E573-9665-0D41-B88A-397F5B4A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D3B28F-22A8-C5F3-1EB2-93E78BA7E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</p:spTree>
    <p:extLst>
      <p:ext uri="{BB962C8B-B14F-4D97-AF65-F5344CB8AC3E}">
        <p14:creationId xmlns:p14="http://schemas.microsoft.com/office/powerpoint/2010/main" val="2845174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Tre freccette al centro del bersaglio">
            <a:extLst>
              <a:ext uri="{FF2B5EF4-FFF2-40B4-BE49-F238E27FC236}">
                <a16:creationId xmlns:a16="http://schemas.microsoft.com/office/drawing/2014/main" id="{76C3D9F8-852C-D7D7-8D00-83EE2D2B3E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44" b="7170"/>
          <a:stretch/>
        </p:blipFill>
        <p:spPr>
          <a:xfrm>
            <a:off x="4667497" y="1413560"/>
            <a:ext cx="6880072" cy="387001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3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9C4727-5DAB-EB4C-9C9A-B870165E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rgbClr val="FFFFFF"/>
                </a:solidFill>
              </a:rPr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C2CC06-D4AE-C74A-ADCD-649F43E78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2184036"/>
            <a:ext cx="2888439" cy="3869634"/>
          </a:xfrm>
        </p:spPr>
        <p:txBody>
          <a:bodyPr>
            <a:normAutofit/>
          </a:bodyPr>
          <a:lstStyle/>
          <a:p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Conoscere il suo pensiero per non dimenticare, come è invece avvenuto negli anni del secondo dopoguerra, le sue riflessioni profonde animate da uno spirito di socialismo umanitario, dalla passione coinvolgente o dalla fede.</a:t>
            </a:r>
          </a:p>
          <a:p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Conoscere il suo mondo che, anche nelle fasi più astratte e meditative, resta sempre intrecciato alle esperienze di vita vissuta e osservata.</a:t>
            </a:r>
          </a:p>
          <a:p>
            <a:pPr marL="0" indent="0">
              <a:buNone/>
            </a:pPr>
            <a:endParaRPr lang="it-IT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3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bri">
            <a:extLst>
              <a:ext uri="{FF2B5EF4-FFF2-40B4-BE49-F238E27FC236}">
                <a16:creationId xmlns:a16="http://schemas.microsoft.com/office/drawing/2014/main" id="{A1A3FEF6-EDFE-B99A-3817-E7CF2ADED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2432" y="643468"/>
            <a:ext cx="5410202" cy="541020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83D870-90A9-774E-BFD4-A3B96B0C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rgbClr val="FFFFFF"/>
                </a:solidFill>
              </a:rPr>
              <a:t>Tematiche affrontate</a:t>
            </a:r>
            <a:br>
              <a:rPr lang="it-IT" sz="3200">
                <a:solidFill>
                  <a:srgbClr val="FFFFFF"/>
                </a:solidFill>
              </a:rPr>
            </a:br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95C1A-601B-F046-BADD-7EDC47ED3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2184036"/>
            <a:ext cx="2888439" cy="38696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15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Gli aspetti biografici-(prima parte: gli anni dell’esordio e il contesto lodigiano; seconda parte: gli anni della maturità artistica e il contesto milanese)</a:t>
            </a:r>
          </a:p>
          <a:p>
            <a:pPr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Ada Negri e la sua opera letteraria</a:t>
            </a:r>
            <a:endParaRPr lang="it-IT" sz="1500" b="0" dirty="0">
              <a:solidFill>
                <a:srgbClr val="FFFFFF"/>
              </a:solidFill>
              <a:effectLst/>
            </a:endParaRPr>
          </a:p>
          <a:p>
            <a:pPr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Ada Negri e la condizione femminile</a:t>
            </a:r>
            <a:endParaRPr lang="it-IT" sz="1500" b="0" dirty="0">
              <a:solidFill>
                <a:srgbClr val="FFFFFF"/>
              </a:solidFill>
              <a:effectLst/>
            </a:endParaRPr>
          </a:p>
          <a:p>
            <a:pPr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Il giornalismo e la sua visione femminista, la collaborazione con giornali e riviste</a:t>
            </a:r>
            <a:endParaRPr lang="it-IT" sz="1500" b="0" dirty="0">
              <a:solidFill>
                <a:srgbClr val="FFFFFF"/>
              </a:solidFill>
              <a:effectLst/>
            </a:endParaRPr>
          </a:p>
          <a:p>
            <a:pPr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Ada Negri e la politica</a:t>
            </a:r>
            <a:endParaRPr lang="it-IT" sz="1500" b="0" dirty="0">
              <a:solidFill>
                <a:srgbClr val="FFFFFF"/>
              </a:solidFill>
              <a:effectLst/>
            </a:endParaRPr>
          </a:p>
          <a:p>
            <a:pPr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Ada Negri e il Futurismo</a:t>
            </a:r>
            <a:endParaRPr lang="it-IT" sz="1500" b="0" dirty="0">
              <a:solidFill>
                <a:srgbClr val="FFFFFF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it-IT" sz="1500" dirty="0">
                <a:solidFill>
                  <a:srgbClr val="FFFFFF"/>
                </a:solidFill>
              </a:rPr>
            </a:br>
            <a:endParaRPr lang="it-IT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1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bri">
            <a:extLst>
              <a:ext uri="{FF2B5EF4-FFF2-40B4-BE49-F238E27FC236}">
                <a16:creationId xmlns:a16="http://schemas.microsoft.com/office/drawing/2014/main" id="{B2B4B01A-5717-0E4F-EB6E-EA7B4DBD3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2432" y="643468"/>
            <a:ext cx="5410202" cy="541020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631ED1-90C1-A144-AAAA-22482B8C9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rgbClr val="FFFFFF"/>
                </a:solidFill>
              </a:rPr>
              <a:t>Bibliografia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133B23-E094-8349-82F0-F626EDAC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2184036"/>
            <a:ext cx="2888439" cy="3869634"/>
          </a:xfrm>
        </p:spPr>
        <p:txBody>
          <a:bodyPr>
            <a:normAutofit fontScale="85000" lnSpcReduction="20000"/>
          </a:bodyPr>
          <a:lstStyle/>
          <a:p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Biografia di Ada Negri e il suo pensiero: Pietro Sarzana.</a:t>
            </a:r>
          </a:p>
          <a:p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rapporti con il movimento futurista: Letteratura </a:t>
            </a:r>
            <a:r>
              <a:rPr lang="it-IT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Incontesto</a:t>
            </a:r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Vol.3; Ada Negri di Angelo Frattini.</a:t>
            </a:r>
          </a:p>
          <a:p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collaborazione con la rivista La cucina italiana: articolo di Marina </a:t>
            </a:r>
            <a:r>
              <a:rPr lang="it-IT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Migliavacca</a:t>
            </a:r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sulla rivista La cucina italiana del 15 dicembre 2023.</a:t>
            </a:r>
          </a:p>
          <a:p>
            <a:r>
              <a:rPr lang="it-IT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sue idee attraverso un ritratto: Ada Negri di Angelo Frattini, copia anastatica dell’originale, risalente al 1919, realizzata dalle edizioni Il Pomerio nell’anno 1994 dopo il ritrovamento del volumetto nel 1986</a:t>
            </a:r>
            <a:r>
              <a:rPr lang="it-IT" sz="1600" dirty="0">
                <a:solidFill>
                  <a:srgbClr val="FFFFFF"/>
                </a:solidFill>
              </a:rPr>
              <a:t>.</a:t>
            </a:r>
          </a:p>
          <a:p>
            <a:endParaRPr lang="it-IT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21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235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Sapone</vt:lpstr>
      <vt:lpstr>Ada negri</vt:lpstr>
      <vt:lpstr>Presentazione standard di PowerPoint</vt:lpstr>
      <vt:lpstr>Obiettivi</vt:lpstr>
      <vt:lpstr>Tematiche affrontate 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negri</dc:title>
  <dc:creator>Alessia Battista</dc:creator>
  <cp:lastModifiedBy>Alessia Battista</cp:lastModifiedBy>
  <cp:revision>2</cp:revision>
  <dcterms:created xsi:type="dcterms:W3CDTF">2024-02-28T21:25:56Z</dcterms:created>
  <dcterms:modified xsi:type="dcterms:W3CDTF">2024-02-29T17:38:09Z</dcterms:modified>
</cp:coreProperties>
</file>