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Alice" pitchFamily="2" charset="77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Regular Brush" panose="02000500000000000000" pitchFamily="2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99" autoAdjust="0"/>
  </p:normalViewPr>
  <p:slideViewPr>
    <p:cSldViewPr>
      <p:cViewPr varScale="1">
        <p:scale>
          <a:sx n="70" d="100"/>
          <a:sy n="70" d="100"/>
        </p:scale>
        <p:origin x="84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43882">
            <a:off x="2305104" y="7849734"/>
            <a:ext cx="5879437" cy="1286127"/>
          </a:xfrm>
          <a:custGeom>
            <a:avLst/>
            <a:gdLst/>
            <a:ahLst/>
            <a:cxnLst/>
            <a:rect l="l" t="t" r="r" b="b"/>
            <a:pathLst>
              <a:path w="5879437" h="1286127">
                <a:moveTo>
                  <a:pt x="0" y="0"/>
                </a:moveTo>
                <a:lnTo>
                  <a:pt x="5879437" y="0"/>
                </a:lnTo>
                <a:lnTo>
                  <a:pt x="5879437" y="1286127"/>
                </a:lnTo>
                <a:lnTo>
                  <a:pt x="0" y="1286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36149" y="1763435"/>
            <a:ext cx="13555210" cy="1735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43"/>
              </a:lnSpc>
            </a:pPr>
            <a:r>
              <a:rPr lang="en-US" sz="14048">
                <a:solidFill>
                  <a:srgbClr val="504238"/>
                </a:solidFill>
                <a:latin typeface="Regular Brush"/>
              </a:rPr>
              <a:t>ADA NEGRI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17608" y="4251318"/>
            <a:ext cx="10052785" cy="198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504238"/>
                </a:solidFill>
                <a:latin typeface="Alice"/>
              </a:rPr>
              <a:t>PRESENTAZIONE DI MOCKA MELISSA, TOSCO IRENE, AURORA DI BENEDETTO, ERIKA FAVIA</a:t>
            </a:r>
          </a:p>
        </p:txBody>
      </p:sp>
      <p:sp>
        <p:nvSpPr>
          <p:cNvPr id="6" name="TextBox 6"/>
          <p:cNvSpPr txBox="1"/>
          <p:nvPr/>
        </p:nvSpPr>
        <p:spPr>
          <a:xfrm rot="-153959">
            <a:off x="2510518" y="8320372"/>
            <a:ext cx="5471269" cy="42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0"/>
              </a:lnSpc>
            </a:pPr>
            <a:r>
              <a:rPr lang="en-US" sz="3300">
                <a:solidFill>
                  <a:srgbClr val="504238"/>
                </a:solidFill>
                <a:latin typeface="Alice"/>
              </a:rPr>
              <a:t>4Asas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-3833921">
            <a:off x="605865" y="7401777"/>
            <a:ext cx="8644522" cy="8877558"/>
          </a:xfrm>
          <a:custGeom>
            <a:avLst/>
            <a:gdLst/>
            <a:ahLst/>
            <a:cxnLst/>
            <a:rect l="l" t="t" r="r" b="b"/>
            <a:pathLst>
              <a:path w="8644522" h="8877558">
                <a:moveTo>
                  <a:pt x="0" y="0"/>
                </a:moveTo>
                <a:lnTo>
                  <a:pt x="8644522" y="0"/>
                </a:lnTo>
                <a:lnTo>
                  <a:pt x="8644522" y="8877558"/>
                </a:lnTo>
                <a:lnTo>
                  <a:pt x="0" y="88775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39829">
            <a:off x="15599863" y="1261670"/>
            <a:ext cx="4451106" cy="5244307"/>
          </a:xfrm>
          <a:custGeom>
            <a:avLst/>
            <a:gdLst/>
            <a:ahLst/>
            <a:cxnLst/>
            <a:rect l="l" t="t" r="r" b="b"/>
            <a:pathLst>
              <a:path w="4451106" h="5244307">
                <a:moveTo>
                  <a:pt x="0" y="0"/>
                </a:moveTo>
                <a:lnTo>
                  <a:pt x="4451106" y="0"/>
                </a:lnTo>
                <a:lnTo>
                  <a:pt x="4451106" y="5244307"/>
                </a:lnTo>
                <a:lnTo>
                  <a:pt x="0" y="5244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61760" y="-133988"/>
            <a:ext cx="8997510" cy="11125206"/>
          </a:xfrm>
          <a:custGeom>
            <a:avLst/>
            <a:gdLst/>
            <a:ahLst/>
            <a:cxnLst/>
            <a:rect l="l" t="t" r="r" b="b"/>
            <a:pathLst>
              <a:path w="8997510" h="11125206">
                <a:moveTo>
                  <a:pt x="0" y="0"/>
                </a:moveTo>
                <a:lnTo>
                  <a:pt x="8997511" y="0"/>
                </a:lnTo>
                <a:lnTo>
                  <a:pt x="8997511" y="11125206"/>
                </a:lnTo>
                <a:lnTo>
                  <a:pt x="0" y="111252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2234" flipH="1">
            <a:off x="1120403" y="6143058"/>
            <a:ext cx="5009500" cy="4098682"/>
          </a:xfrm>
          <a:custGeom>
            <a:avLst/>
            <a:gdLst/>
            <a:ahLst/>
            <a:cxnLst/>
            <a:rect l="l" t="t" r="r" b="b"/>
            <a:pathLst>
              <a:path w="5009500" h="4098682">
                <a:moveTo>
                  <a:pt x="5009500" y="0"/>
                </a:moveTo>
                <a:lnTo>
                  <a:pt x="0" y="0"/>
                </a:lnTo>
                <a:lnTo>
                  <a:pt x="0" y="4098683"/>
                </a:lnTo>
                <a:lnTo>
                  <a:pt x="5009500" y="4098683"/>
                </a:lnTo>
                <a:lnTo>
                  <a:pt x="50095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089061" y="1057275"/>
            <a:ext cx="8542909" cy="865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504238"/>
                </a:solidFill>
                <a:latin typeface="Alice"/>
              </a:rPr>
              <a:t>Ada Negri è stata una figura di spicco nel movimento socialista e nell’impegno sociale in Italia. Ha compreso e sostenuto i diritti dei lavoratori, specialmente quelli delle classi più svantaggiate. Ha scritto molte poesie e opere letterarie che riflettono la sua preoccupazione per l’oppressione e la disuguaglianza sociale. Le sue opere rappresentano spesso le difficoltà e le ingiustizie che i lavoratori e le persone comuni affrontano nella società.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5681610" flipH="1">
            <a:off x="8045164" y="-2028938"/>
            <a:ext cx="4277259" cy="5039480"/>
          </a:xfrm>
          <a:custGeom>
            <a:avLst/>
            <a:gdLst/>
            <a:ahLst/>
            <a:cxnLst/>
            <a:rect l="l" t="t" r="r" b="b"/>
            <a:pathLst>
              <a:path w="4277259" h="5039480">
                <a:moveTo>
                  <a:pt x="4277259" y="0"/>
                </a:moveTo>
                <a:lnTo>
                  <a:pt x="0" y="0"/>
                </a:lnTo>
                <a:lnTo>
                  <a:pt x="0" y="5039481"/>
                </a:lnTo>
                <a:lnTo>
                  <a:pt x="4277259" y="5039481"/>
                </a:lnTo>
                <a:lnTo>
                  <a:pt x="427725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80936">
            <a:off x="12181486" y="7377646"/>
            <a:ext cx="6624122" cy="5282737"/>
          </a:xfrm>
          <a:custGeom>
            <a:avLst/>
            <a:gdLst/>
            <a:ahLst/>
            <a:cxnLst/>
            <a:rect l="l" t="t" r="r" b="b"/>
            <a:pathLst>
              <a:path w="6624122" h="5282737">
                <a:moveTo>
                  <a:pt x="0" y="0"/>
                </a:moveTo>
                <a:lnTo>
                  <a:pt x="6624122" y="0"/>
                </a:lnTo>
                <a:lnTo>
                  <a:pt x="6624122" y="5282737"/>
                </a:lnTo>
                <a:lnTo>
                  <a:pt x="0" y="5282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5785" y="0"/>
            <a:ext cx="7870291" cy="10406996"/>
          </a:xfrm>
          <a:custGeom>
            <a:avLst/>
            <a:gdLst/>
            <a:ahLst/>
            <a:cxnLst/>
            <a:rect l="l" t="t" r="r" b="b"/>
            <a:pathLst>
              <a:path w="7870291" h="10406996">
                <a:moveTo>
                  <a:pt x="0" y="0"/>
                </a:moveTo>
                <a:lnTo>
                  <a:pt x="7870291" y="0"/>
                </a:lnTo>
                <a:lnTo>
                  <a:pt x="7870291" y="10406996"/>
                </a:lnTo>
                <a:lnTo>
                  <a:pt x="0" y="104069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268095"/>
            <a:ext cx="6987932" cy="732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504238"/>
                </a:solidFill>
                <a:latin typeface="Alice"/>
              </a:rPr>
              <a:t> Ada Negri ha partecipato attivamente alle manifestazioni e alle proteste per la giustizia sociale e ha lottato per migliorare le condizioni di vita dei più deboli. Il suo impegno sociale è stato di grande ispirazione per molte persone e ha contribuito a portare avanti la causa dell’uguaglianza e della giustizia sociale.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-3833921">
            <a:off x="-1249444" y="8432864"/>
            <a:ext cx="7631445" cy="7837171"/>
          </a:xfrm>
          <a:custGeom>
            <a:avLst/>
            <a:gdLst/>
            <a:ahLst/>
            <a:cxnLst/>
            <a:rect l="l" t="t" r="r" b="b"/>
            <a:pathLst>
              <a:path w="7631445" h="7837171">
                <a:moveTo>
                  <a:pt x="0" y="0"/>
                </a:moveTo>
                <a:lnTo>
                  <a:pt x="7631445" y="0"/>
                </a:lnTo>
                <a:lnTo>
                  <a:pt x="7631445" y="7837171"/>
                </a:lnTo>
                <a:lnTo>
                  <a:pt x="0" y="78371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39829">
            <a:off x="16062447" y="-131061"/>
            <a:ext cx="4451106" cy="5244307"/>
          </a:xfrm>
          <a:custGeom>
            <a:avLst/>
            <a:gdLst/>
            <a:ahLst/>
            <a:cxnLst/>
            <a:rect l="l" t="t" r="r" b="b"/>
            <a:pathLst>
              <a:path w="4451106" h="5244307">
                <a:moveTo>
                  <a:pt x="0" y="0"/>
                </a:moveTo>
                <a:lnTo>
                  <a:pt x="4451106" y="0"/>
                </a:lnTo>
                <a:lnTo>
                  <a:pt x="4451106" y="5244307"/>
                </a:lnTo>
                <a:lnTo>
                  <a:pt x="0" y="5244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625153" y="438785"/>
            <a:ext cx="12020755" cy="946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Alice"/>
              </a:rPr>
              <a:t>“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Più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lontano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allargava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il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desolato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specchio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della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risaia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che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mandava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gli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echi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delle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cantilene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delle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sue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prigioniere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curve come per una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vergognosa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condanna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Intorno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a Lodi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infittivano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opifici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e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filande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che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chiedevano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inesorabilmente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ogni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giorno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un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altro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tributo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di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saluto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e di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giovinezza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ad una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folla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rassegnata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. La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fanciulla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vide. E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capì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tutta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la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desolazione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che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avvolgeva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la vita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dei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barcaioli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del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fiume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dei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legnaioli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del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bosco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dei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contadini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della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pianura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delle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operaie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delle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officine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Capì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la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loro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esistenza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quasi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inconscia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rude,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primitiva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Ebbe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brivido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di pietà per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quegli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uomini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sopraffatti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dall'insorreggibile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soma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che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figli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suoi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alunni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—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avrebbero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dovuto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presto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portare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; per le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donne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sfiorite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prima di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sbocciare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.”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-3833921">
            <a:off x="-1578190" y="8319714"/>
            <a:ext cx="8644522" cy="8877558"/>
          </a:xfrm>
          <a:custGeom>
            <a:avLst/>
            <a:gdLst/>
            <a:ahLst/>
            <a:cxnLst/>
            <a:rect l="l" t="t" r="r" b="b"/>
            <a:pathLst>
              <a:path w="8644522" h="8877558">
                <a:moveTo>
                  <a:pt x="0" y="0"/>
                </a:moveTo>
                <a:lnTo>
                  <a:pt x="8644522" y="0"/>
                </a:lnTo>
                <a:lnTo>
                  <a:pt x="8644522" y="8877557"/>
                </a:lnTo>
                <a:lnTo>
                  <a:pt x="0" y="88775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39829">
            <a:off x="16062447" y="-257673"/>
            <a:ext cx="4451106" cy="5244307"/>
          </a:xfrm>
          <a:custGeom>
            <a:avLst/>
            <a:gdLst/>
            <a:ahLst/>
            <a:cxnLst/>
            <a:rect l="l" t="t" r="r" b="b"/>
            <a:pathLst>
              <a:path w="4451106" h="5244307">
                <a:moveTo>
                  <a:pt x="0" y="0"/>
                </a:moveTo>
                <a:lnTo>
                  <a:pt x="4451106" y="0"/>
                </a:lnTo>
                <a:lnTo>
                  <a:pt x="4451106" y="5244307"/>
                </a:lnTo>
                <a:lnTo>
                  <a:pt x="0" y="5244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58125" y="1854474"/>
            <a:ext cx="14007638" cy="6066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Alice"/>
              </a:rPr>
              <a:t>“Non era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forse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una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loro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sorella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di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solitudine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e di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povertà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?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Sua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madre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che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sfiniva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nell'opificio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pieno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d'ombra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di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rombi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di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scrosci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;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che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logorava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ora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per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ora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la dolce anima e le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bianche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esili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mani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in un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lavoro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che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piegava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le sue membra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troppo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fragili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e la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sua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fronte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troppo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fiera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non era la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compagna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di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tante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altre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madri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? E chi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stava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in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loro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difesa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? Chi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alleviava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con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bende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d’amore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il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loro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male? Uno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slancio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di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compassione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un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groviglio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di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amarezze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un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impulso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di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solidarietà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agitava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l'animo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dell'oscura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maestra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. “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-3833921">
            <a:off x="-2021332" y="7908225"/>
            <a:ext cx="8644522" cy="8877558"/>
          </a:xfrm>
          <a:custGeom>
            <a:avLst/>
            <a:gdLst/>
            <a:ahLst/>
            <a:cxnLst/>
            <a:rect l="l" t="t" r="r" b="b"/>
            <a:pathLst>
              <a:path w="8644522" h="8877558">
                <a:moveTo>
                  <a:pt x="0" y="0"/>
                </a:moveTo>
                <a:lnTo>
                  <a:pt x="8644522" y="0"/>
                </a:lnTo>
                <a:lnTo>
                  <a:pt x="8644522" y="8877558"/>
                </a:lnTo>
                <a:lnTo>
                  <a:pt x="0" y="88775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39829">
            <a:off x="16062447" y="-194367"/>
            <a:ext cx="4451106" cy="5244307"/>
          </a:xfrm>
          <a:custGeom>
            <a:avLst/>
            <a:gdLst/>
            <a:ahLst/>
            <a:cxnLst/>
            <a:rect l="l" t="t" r="r" b="b"/>
            <a:pathLst>
              <a:path w="4451106" h="5244307">
                <a:moveTo>
                  <a:pt x="0" y="0"/>
                </a:moveTo>
                <a:lnTo>
                  <a:pt x="4451106" y="0"/>
                </a:lnTo>
                <a:lnTo>
                  <a:pt x="4451106" y="5244307"/>
                </a:lnTo>
                <a:lnTo>
                  <a:pt x="0" y="5244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16530" y="2137313"/>
            <a:ext cx="16578739" cy="538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Alice"/>
              </a:rPr>
              <a:t> “Come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sboccia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un'érica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da una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zolla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selvatica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“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sorse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improvvisamente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nel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suo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cervello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l'idea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di una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poesia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dritta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e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tagliente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come la lama di un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coltello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che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dicesse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con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l'evidenza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del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sangue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che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sgorga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a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fiotti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da una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piaga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dolori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e le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miserie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della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povera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gente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Scrisse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Scrisse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come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dà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in un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grido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di dolore o di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meraviglia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; con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foga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con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impeto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. Ed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ecco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Il canto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della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zappa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chiuso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dalla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disperata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invocazione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di un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domani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di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fraternità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e di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giustizia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: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Fino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a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l'azzurro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ciel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tutto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tumulto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di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rozze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voci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umane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salirà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come un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inno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ed un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singulto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 : « Pace!... </a:t>
            </a:r>
            <a:r>
              <a:rPr lang="en-US" sz="3800" dirty="0" err="1">
                <a:solidFill>
                  <a:srgbClr val="000000"/>
                </a:solidFill>
                <a:latin typeface="Alice"/>
              </a:rPr>
              <a:t>lavoro</a:t>
            </a:r>
            <a:r>
              <a:rPr lang="en-US" sz="3800" dirty="0">
                <a:solidFill>
                  <a:srgbClr val="000000"/>
                </a:solidFill>
                <a:latin typeface="Alice"/>
              </a:rPr>
              <a:t>!... pane !... »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503</Words>
  <Application>Microsoft Macintosh PowerPoint</Application>
  <PresentationFormat>Personalizzato</PresentationFormat>
  <Paragraphs>8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Calibri</vt:lpstr>
      <vt:lpstr>Arial</vt:lpstr>
      <vt:lpstr>Regular Brush</vt:lpstr>
      <vt:lpstr>Alice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Vintage Old Paper Bible Sunday Sermon Church Presentation</dc:title>
  <cp:lastModifiedBy>Alessia Battista</cp:lastModifiedBy>
  <cp:revision>2</cp:revision>
  <dcterms:created xsi:type="dcterms:W3CDTF">2006-08-16T00:00:00Z</dcterms:created>
  <dcterms:modified xsi:type="dcterms:W3CDTF">2024-02-28T18:30:09Z</dcterms:modified>
  <dc:identifier>DAF8GpNDfuo</dc:identifier>
</cp:coreProperties>
</file>